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Heebo"/>
      <p:regular r:id="rId19"/>
    </p:embeddedFont>
    <p:embeddedFont>
      <p:font typeface="Heeb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43871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Flappy Bird 2: A Game Development Journey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6969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Welcome to Flappy Bird 2! This presentation explores the steps involved in creating a fun and challenging game based on the classic Flappy Bird concept.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4848" y="644128"/>
            <a:ext cx="7269242" cy="611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Game Setup and Initialization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966907" y="1549122"/>
            <a:ext cx="22860" cy="6036350"/>
          </a:xfrm>
          <a:prstGeom prst="roundRect">
            <a:avLst>
              <a:gd name="adj" fmla="val 359544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1175623" y="1977985"/>
            <a:ext cx="684848" cy="22860"/>
          </a:xfrm>
          <a:prstGeom prst="roundRect">
            <a:avLst>
              <a:gd name="adj" fmla="val 359544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758190" y="1769269"/>
            <a:ext cx="440293" cy="440293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25354" y="1842611"/>
            <a:ext cx="105966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2054543" y="1744742"/>
            <a:ext cx="2913936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Initialize Game Window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054543" y="2167890"/>
            <a:ext cx="640461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 a new JFrame to serve as the main window for the game.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75623" y="3301127"/>
            <a:ext cx="684848" cy="22860"/>
          </a:xfrm>
          <a:prstGeom prst="roundRect">
            <a:avLst>
              <a:gd name="adj" fmla="val 359544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758190" y="3092410"/>
            <a:ext cx="440293" cy="440293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94874" y="3165753"/>
            <a:ext cx="166807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2054543" y="3067883"/>
            <a:ext cx="3017877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Set Window Dimensions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2054543" y="3491032"/>
            <a:ext cx="6404610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Define the width and height of the game window, ensuring a suitable aspect ratio for optimal gameplay.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75623" y="4937403"/>
            <a:ext cx="684848" cy="22860"/>
          </a:xfrm>
          <a:prstGeom prst="roundRect">
            <a:avLst>
              <a:gd name="adj" fmla="val 359544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758190" y="4728686"/>
            <a:ext cx="440293" cy="440293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95469" y="4802029"/>
            <a:ext cx="165616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2054543" y="4704159"/>
            <a:ext cx="244613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Game Panel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2054543" y="5127308"/>
            <a:ext cx="6404610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Instantiate a JPanel to hold and display the game elements, such as the bird, pipes, and background.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175623" y="6573679"/>
            <a:ext cx="684848" cy="22860"/>
          </a:xfrm>
          <a:prstGeom prst="roundRect">
            <a:avLst>
              <a:gd name="adj" fmla="val 359544"/>
            </a:avLst>
          </a:prstGeom>
          <a:solidFill>
            <a:srgbClr val="4A2C85"/>
          </a:solidFill>
          <a:ln/>
        </p:spPr>
      </p:sp>
      <p:sp>
        <p:nvSpPr>
          <p:cNvPr id="21" name="Shape 18"/>
          <p:cNvSpPr/>
          <p:nvPr/>
        </p:nvSpPr>
        <p:spPr>
          <a:xfrm>
            <a:off x="758190" y="6364962"/>
            <a:ext cx="440293" cy="440293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81301" y="6438305"/>
            <a:ext cx="194072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300" dirty="0"/>
          </a:p>
        </p:txBody>
      </p:sp>
      <p:sp>
        <p:nvSpPr>
          <p:cNvPr id="23" name="Text 20"/>
          <p:cNvSpPr/>
          <p:nvPr/>
        </p:nvSpPr>
        <p:spPr>
          <a:xfrm>
            <a:off x="2054543" y="6340435"/>
            <a:ext cx="244613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Event Listeners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2054543" y="6763583"/>
            <a:ext cx="6404610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Attach event listeners to the game panel to handle user input, such as keyboard presses for bird control.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39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Importing Necessary Libraries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567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7504" y="2841784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java.awt.*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247192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Provides classes for creating and manipulating graphical elements like shapes, colors, and fonts.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567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2841784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java.awt.event.*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247192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Offers classes for handling events like mouse clicks, key presses, and window resizing.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1807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976" y="5265777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180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java.util.ArrayList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67118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dynamic list for efficiently storing and managing collections of objects like pipes.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1807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28103" y="5265777"/>
            <a:ext cx="2249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180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javax.swing.*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67118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Extends the AWT library with components like buttons, labels, and text fields for creating a more interactive user interface.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7383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Defining Game Board Dimensions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boardWidth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Sets the horizontal width of the game board, affecting the size of the game world.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boardHeight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Specifies the vertical height of the game board, determining the overall size of the game area.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5072" y="905947"/>
            <a:ext cx="7379494" cy="513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Loading and Handling Game Assets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575072" y="1665803"/>
            <a:ext cx="7993856" cy="5657850"/>
          </a:xfrm>
          <a:prstGeom prst="roundRect">
            <a:avLst>
              <a:gd name="adj" fmla="val 122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2692" y="1673423"/>
            <a:ext cx="7977783" cy="4752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748070" y="1779627"/>
            <a:ext cx="232648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Image Type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3410783" y="1779627"/>
            <a:ext cx="232267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Description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6069687" y="1779627"/>
            <a:ext cx="232648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Purpose</a:t>
            </a:r>
            <a:endParaRPr lang="en-US" sz="1250" dirty="0"/>
          </a:p>
        </p:txBody>
      </p:sp>
      <p:sp>
        <p:nvSpPr>
          <p:cNvPr id="9" name="Shape 6"/>
          <p:cNvSpPr/>
          <p:nvPr/>
        </p:nvSpPr>
        <p:spPr>
          <a:xfrm>
            <a:off x="582692" y="2148721"/>
            <a:ext cx="7977783" cy="73818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48070" y="2254925"/>
            <a:ext cx="232648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backgroundImg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3410783" y="2254925"/>
            <a:ext cx="232267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static background image for the game.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6069687" y="2254925"/>
            <a:ext cx="232648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Provides a visual backdrop for the gameplay.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582692" y="2886908"/>
            <a:ext cx="7977783" cy="73818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48070" y="2993112"/>
            <a:ext cx="232648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advancedBackgroundImg</a:t>
            </a:r>
            <a:endParaRPr lang="en-US" sz="1250" dirty="0"/>
          </a:p>
        </p:txBody>
      </p:sp>
      <p:sp>
        <p:nvSpPr>
          <p:cNvPr id="15" name="Text 12"/>
          <p:cNvSpPr/>
          <p:nvPr/>
        </p:nvSpPr>
        <p:spPr>
          <a:xfrm>
            <a:off x="3410783" y="2993112"/>
            <a:ext cx="232267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more complex background image for higher levels.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6069687" y="2993112"/>
            <a:ext cx="232648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Increases visual complexity and difficulty.</a:t>
            </a:r>
            <a:endParaRPr lang="en-US" sz="1250" dirty="0"/>
          </a:p>
        </p:txBody>
      </p:sp>
      <p:sp>
        <p:nvSpPr>
          <p:cNvPr id="17" name="Shape 14"/>
          <p:cNvSpPr/>
          <p:nvPr/>
        </p:nvSpPr>
        <p:spPr>
          <a:xfrm>
            <a:off x="582692" y="3625096"/>
            <a:ext cx="7977783" cy="73818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748070" y="3731300"/>
            <a:ext cx="232648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level3BackgroundImg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3410783" y="3731300"/>
            <a:ext cx="232267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unique background image for a special level.</a:t>
            </a:r>
            <a:endParaRPr lang="en-US" sz="1250" dirty="0"/>
          </a:p>
        </p:txBody>
      </p:sp>
      <p:sp>
        <p:nvSpPr>
          <p:cNvPr id="20" name="Text 17"/>
          <p:cNvSpPr/>
          <p:nvPr/>
        </p:nvSpPr>
        <p:spPr>
          <a:xfrm>
            <a:off x="6069687" y="3731300"/>
            <a:ext cx="232648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Offers a distinct visual experience for a specific level.</a:t>
            </a:r>
            <a:endParaRPr lang="en-US" sz="1250" dirty="0"/>
          </a:p>
        </p:txBody>
      </p:sp>
      <p:sp>
        <p:nvSpPr>
          <p:cNvPr id="21" name="Shape 18"/>
          <p:cNvSpPr/>
          <p:nvPr/>
        </p:nvSpPr>
        <p:spPr>
          <a:xfrm>
            <a:off x="582692" y="4363283"/>
            <a:ext cx="7977783" cy="73818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748070" y="4469487"/>
            <a:ext cx="232648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birdImg</a:t>
            </a:r>
            <a:endParaRPr lang="en-US" sz="1250" dirty="0"/>
          </a:p>
        </p:txBody>
      </p:sp>
      <p:sp>
        <p:nvSpPr>
          <p:cNvPr id="23" name="Text 20"/>
          <p:cNvSpPr/>
          <p:nvPr/>
        </p:nvSpPr>
        <p:spPr>
          <a:xfrm>
            <a:off x="3410783" y="4469487"/>
            <a:ext cx="232267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Image of the bird, which will be animated in the game.</a:t>
            </a:r>
            <a:endParaRPr lang="en-US" sz="1250" dirty="0"/>
          </a:p>
        </p:txBody>
      </p:sp>
      <p:sp>
        <p:nvSpPr>
          <p:cNvPr id="24" name="Text 21"/>
          <p:cNvSpPr/>
          <p:nvPr/>
        </p:nvSpPr>
        <p:spPr>
          <a:xfrm>
            <a:off x="6069687" y="4469487"/>
            <a:ext cx="232648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Represents the player-controlled character.</a:t>
            </a:r>
            <a:endParaRPr lang="en-US" sz="1250" dirty="0"/>
          </a:p>
        </p:txBody>
      </p:sp>
      <p:sp>
        <p:nvSpPr>
          <p:cNvPr id="25" name="Shape 22"/>
          <p:cNvSpPr/>
          <p:nvPr/>
        </p:nvSpPr>
        <p:spPr>
          <a:xfrm>
            <a:off x="582692" y="5101471"/>
            <a:ext cx="7977783" cy="73818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748070" y="5207675"/>
            <a:ext cx="232648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topPipeImg</a:t>
            </a:r>
            <a:endParaRPr lang="en-US" sz="1250" dirty="0"/>
          </a:p>
        </p:txBody>
      </p:sp>
      <p:sp>
        <p:nvSpPr>
          <p:cNvPr id="27" name="Text 24"/>
          <p:cNvSpPr/>
          <p:nvPr/>
        </p:nvSpPr>
        <p:spPr>
          <a:xfrm>
            <a:off x="3410783" y="5207675"/>
            <a:ext cx="232267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Image of the upper half of the pipe obstacle.</a:t>
            </a:r>
            <a:endParaRPr lang="en-US" sz="1250" dirty="0"/>
          </a:p>
        </p:txBody>
      </p:sp>
      <p:sp>
        <p:nvSpPr>
          <p:cNvPr id="28" name="Text 25"/>
          <p:cNvSpPr/>
          <p:nvPr/>
        </p:nvSpPr>
        <p:spPr>
          <a:xfrm>
            <a:off x="6069687" y="5207675"/>
            <a:ext cx="232648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Creates the upper part of a pipe opening.</a:t>
            </a:r>
            <a:endParaRPr lang="en-US" sz="1250" dirty="0"/>
          </a:p>
        </p:txBody>
      </p:sp>
      <p:sp>
        <p:nvSpPr>
          <p:cNvPr id="29" name="Shape 26"/>
          <p:cNvSpPr/>
          <p:nvPr/>
        </p:nvSpPr>
        <p:spPr>
          <a:xfrm>
            <a:off x="582692" y="5839658"/>
            <a:ext cx="7977783" cy="73818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748070" y="5945862"/>
            <a:ext cx="232648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bottomPipeImg</a:t>
            </a:r>
            <a:endParaRPr lang="en-US" sz="1250" dirty="0"/>
          </a:p>
        </p:txBody>
      </p:sp>
      <p:sp>
        <p:nvSpPr>
          <p:cNvPr id="31" name="Text 28"/>
          <p:cNvSpPr/>
          <p:nvPr/>
        </p:nvSpPr>
        <p:spPr>
          <a:xfrm>
            <a:off x="3410783" y="5945862"/>
            <a:ext cx="232267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Image of the lower half of the pipe obstacle.</a:t>
            </a:r>
            <a:endParaRPr lang="en-US" sz="1250" dirty="0"/>
          </a:p>
        </p:txBody>
      </p:sp>
      <p:sp>
        <p:nvSpPr>
          <p:cNvPr id="32" name="Text 29"/>
          <p:cNvSpPr/>
          <p:nvPr/>
        </p:nvSpPr>
        <p:spPr>
          <a:xfrm>
            <a:off x="6069687" y="5945862"/>
            <a:ext cx="232648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Creates the lower part of a pipe opening.</a:t>
            </a:r>
            <a:endParaRPr lang="en-US" sz="1250" dirty="0"/>
          </a:p>
        </p:txBody>
      </p:sp>
      <p:sp>
        <p:nvSpPr>
          <p:cNvPr id="33" name="Shape 30"/>
          <p:cNvSpPr/>
          <p:nvPr/>
        </p:nvSpPr>
        <p:spPr>
          <a:xfrm>
            <a:off x="582692" y="6577846"/>
            <a:ext cx="7977783" cy="73818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4" name="Text 31"/>
          <p:cNvSpPr/>
          <p:nvPr/>
        </p:nvSpPr>
        <p:spPr>
          <a:xfrm>
            <a:off x="748070" y="6684050"/>
            <a:ext cx="232648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spikeImg</a:t>
            </a:r>
            <a:endParaRPr lang="en-US" sz="1250" dirty="0"/>
          </a:p>
        </p:txBody>
      </p:sp>
      <p:sp>
        <p:nvSpPr>
          <p:cNvPr id="35" name="Text 32"/>
          <p:cNvSpPr/>
          <p:nvPr/>
        </p:nvSpPr>
        <p:spPr>
          <a:xfrm>
            <a:off x="3410783" y="6684050"/>
            <a:ext cx="232267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Image of a spike obstacle, adding a new challenge.</a:t>
            </a:r>
            <a:endParaRPr lang="en-US" sz="1250" dirty="0"/>
          </a:p>
        </p:txBody>
      </p:sp>
      <p:sp>
        <p:nvSpPr>
          <p:cNvPr id="36" name="Text 33"/>
          <p:cNvSpPr/>
          <p:nvPr/>
        </p:nvSpPr>
        <p:spPr>
          <a:xfrm>
            <a:off x="6069687" y="6684050"/>
            <a:ext cx="2326481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Introduces a different type of obstacle for the player to avoid.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16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Implementing the Bird Class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69356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Bird Attributes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194209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Include properties like position, velocity, and flap strength to control the bird's movement.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69356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Flap Method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19420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 a method to apply an upward force to the bird when the player presses the space bar.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0706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Gravity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3191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Simulate gravity by applying a downward force to the bird, pulling it back down towards the ground.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510706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19901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Collision Detection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19901" y="583191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 a method to check if the bird collides with the pipes or the ground, ending the game if a collision occurs.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0295" y="537329"/>
            <a:ext cx="6878598" cy="610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Pipe and Obstacle Handling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295" y="1440894"/>
            <a:ext cx="977027" cy="15631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40335" y="1636276"/>
            <a:ext cx="2442567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Pipe Generation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440335" y="2058829"/>
            <a:ext cx="6506170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 new pipe pairs at random intervals to constantly challenge the player.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295" y="3004066"/>
            <a:ext cx="977027" cy="156317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40335" y="3199448"/>
            <a:ext cx="2442567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Pipe Movement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440335" y="3622000"/>
            <a:ext cx="6506170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Move the pipes horizontally from right to left across the screen, creating a sense of urgency and speed.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295" y="4567238"/>
            <a:ext cx="977027" cy="156317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40335" y="4762619"/>
            <a:ext cx="2442567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Pipe Gap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440335" y="5185172"/>
            <a:ext cx="6506170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Set the height of the gap between the pipes, creating different levels of difficulty based on the size of the opening.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0295" y="6130409"/>
            <a:ext cx="977027" cy="156317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40335" y="6325791"/>
            <a:ext cx="2442567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Offscreen Removal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7440335" y="6748343"/>
            <a:ext cx="6506170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Remove pipes that have moved off-screen to maintain efficiency and prevent clutter.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610433"/>
            <a:ext cx="7594997" cy="1383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Game Loop and Event Handling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02" y="2325291"/>
            <a:ext cx="553164" cy="5531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4502" y="309967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Game Loop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4502" y="3578066"/>
            <a:ext cx="3631525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Continuously update the game state, redrawing the graphics and handling events.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54" y="2325291"/>
            <a:ext cx="553164" cy="5531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7854" y="309967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Listener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737854" y="3578066"/>
            <a:ext cx="3631644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Respond to keyboard presses, primarily the space bar for the bird's flap action.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502" y="5304115"/>
            <a:ext cx="553164" cy="5531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4502" y="607849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Timer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4502" y="6556891"/>
            <a:ext cx="3631525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Control the game's pace and animation speed by scheduling regular updates to the game loop.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7854" y="5304115"/>
            <a:ext cx="553164" cy="55316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7854" y="607849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Collision Detection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4737854" y="6556891"/>
            <a:ext cx="3631644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Check for collisions between the bird and obstacles during each frame of the game loop.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2024-09-22T04:03:58Z</dcterms:created>
  <dcterms:modified xsi:type="dcterms:W3CDTF">2024-09-22T04:03:58Z</dcterms:modified>
</cp:coreProperties>
</file>